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0480000" cy="2286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30" d="100"/>
          <a:sy n="30" d="100"/>
        </p:scale>
        <p:origin x="88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3741210"/>
            <a:ext cx="25908000" cy="7958667"/>
          </a:xfrm>
        </p:spPr>
        <p:txBody>
          <a:bodyPr anchor="b"/>
          <a:lstStyle>
            <a:lvl1pPr algn="ctr"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0" y="12006793"/>
            <a:ext cx="22860000" cy="5519207"/>
          </a:xfrm>
        </p:spPr>
        <p:txBody>
          <a:bodyPr/>
          <a:lstStyle>
            <a:lvl1pPr marL="0" indent="0" algn="ctr">
              <a:buNone/>
              <a:defRPr sz="8000"/>
            </a:lvl1pPr>
            <a:lvl2pPr marL="1523985" indent="0" algn="ctr">
              <a:buNone/>
              <a:defRPr sz="6667"/>
            </a:lvl2pPr>
            <a:lvl3pPr marL="3047970" indent="0" algn="ctr">
              <a:buNone/>
              <a:defRPr sz="6000"/>
            </a:lvl3pPr>
            <a:lvl4pPr marL="4571954" indent="0" algn="ctr">
              <a:buNone/>
              <a:defRPr sz="5333"/>
            </a:lvl4pPr>
            <a:lvl5pPr marL="6095939" indent="0" algn="ctr">
              <a:buNone/>
              <a:defRPr sz="5333"/>
            </a:lvl5pPr>
            <a:lvl6pPr marL="7619924" indent="0" algn="ctr">
              <a:buNone/>
              <a:defRPr sz="5333"/>
            </a:lvl6pPr>
            <a:lvl7pPr marL="9143909" indent="0" algn="ctr">
              <a:buNone/>
              <a:defRPr sz="5333"/>
            </a:lvl7pPr>
            <a:lvl8pPr marL="10667893" indent="0" algn="ctr">
              <a:buNone/>
              <a:defRPr sz="5333"/>
            </a:lvl8pPr>
            <a:lvl9pPr marL="12191878" indent="0" algn="ctr">
              <a:buNone/>
              <a:defRPr sz="53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6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6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812252" y="1217084"/>
            <a:ext cx="6572250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95502" y="1217084"/>
            <a:ext cx="19335750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32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68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9627" y="5699132"/>
            <a:ext cx="26289000" cy="9509123"/>
          </a:xfrm>
        </p:spPr>
        <p:txBody>
          <a:bodyPr anchor="b"/>
          <a:lstStyle>
            <a:lvl1pPr>
              <a:defRPr sz="2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79627" y="15298215"/>
            <a:ext cx="26289000" cy="5000623"/>
          </a:xfrm>
        </p:spPr>
        <p:txBody>
          <a:bodyPr/>
          <a:lstStyle>
            <a:lvl1pPr marL="0" indent="0">
              <a:buNone/>
              <a:defRPr sz="8000">
                <a:solidFill>
                  <a:schemeClr val="tx1"/>
                </a:solidFill>
              </a:defRPr>
            </a:lvl1pPr>
            <a:lvl2pPr marL="1523985" indent="0">
              <a:buNone/>
              <a:defRPr sz="6667">
                <a:solidFill>
                  <a:schemeClr val="tx1">
                    <a:tint val="75000"/>
                  </a:schemeClr>
                </a:solidFill>
              </a:defRPr>
            </a:lvl2pPr>
            <a:lvl3pPr marL="304797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3pPr>
            <a:lvl4pPr marL="457195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4pPr>
            <a:lvl5pPr marL="609593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5pPr>
            <a:lvl6pPr marL="7619924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6pPr>
            <a:lvl7pPr marL="9143909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7pPr>
            <a:lvl8pPr marL="10667893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8pPr>
            <a:lvl9pPr marL="12191878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88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95500" y="6085417"/>
            <a:ext cx="129540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30500" y="6085417"/>
            <a:ext cx="129540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9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470" y="1217089"/>
            <a:ext cx="2628900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9473" y="5603877"/>
            <a:ext cx="12894467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9473" y="8350250"/>
            <a:ext cx="12894467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430502" y="5603877"/>
            <a:ext cx="12957970" cy="2746373"/>
          </a:xfrm>
        </p:spPr>
        <p:txBody>
          <a:bodyPr anchor="b"/>
          <a:lstStyle>
            <a:lvl1pPr marL="0" indent="0">
              <a:buNone/>
              <a:defRPr sz="8000" b="1"/>
            </a:lvl1pPr>
            <a:lvl2pPr marL="1523985" indent="0">
              <a:buNone/>
              <a:defRPr sz="6667" b="1"/>
            </a:lvl2pPr>
            <a:lvl3pPr marL="3047970" indent="0">
              <a:buNone/>
              <a:defRPr sz="6000" b="1"/>
            </a:lvl3pPr>
            <a:lvl4pPr marL="4571954" indent="0">
              <a:buNone/>
              <a:defRPr sz="5333" b="1"/>
            </a:lvl4pPr>
            <a:lvl5pPr marL="6095939" indent="0">
              <a:buNone/>
              <a:defRPr sz="5333" b="1"/>
            </a:lvl5pPr>
            <a:lvl6pPr marL="7619924" indent="0">
              <a:buNone/>
              <a:defRPr sz="5333" b="1"/>
            </a:lvl6pPr>
            <a:lvl7pPr marL="9143909" indent="0">
              <a:buNone/>
              <a:defRPr sz="5333" b="1"/>
            </a:lvl7pPr>
            <a:lvl8pPr marL="10667893" indent="0">
              <a:buNone/>
              <a:defRPr sz="5333" b="1"/>
            </a:lvl8pPr>
            <a:lvl9pPr marL="12191878" indent="0">
              <a:buNone/>
              <a:defRPr sz="53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430502" y="8350250"/>
            <a:ext cx="1295797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12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17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4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470" y="1524000"/>
            <a:ext cx="9830593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7970" y="3291422"/>
            <a:ext cx="15430500" cy="16245417"/>
          </a:xfrm>
        </p:spPr>
        <p:txBody>
          <a:bodyPr/>
          <a:lstStyle>
            <a:lvl1pPr>
              <a:defRPr sz="10667"/>
            </a:lvl1pPr>
            <a:lvl2pPr>
              <a:defRPr sz="9333"/>
            </a:lvl2pPr>
            <a:lvl3pPr>
              <a:defRPr sz="8000"/>
            </a:lvl3pPr>
            <a:lvl4pPr>
              <a:defRPr sz="6667"/>
            </a:lvl4pPr>
            <a:lvl5pPr>
              <a:defRPr sz="6667"/>
            </a:lvl5pPr>
            <a:lvl6pPr>
              <a:defRPr sz="6667"/>
            </a:lvl6pPr>
            <a:lvl7pPr>
              <a:defRPr sz="6667"/>
            </a:lvl7pPr>
            <a:lvl8pPr>
              <a:defRPr sz="6667"/>
            </a:lvl8pPr>
            <a:lvl9pPr>
              <a:defRPr sz="6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9470" y="6858000"/>
            <a:ext cx="9830593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22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470" y="1524000"/>
            <a:ext cx="9830593" cy="5334000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957970" y="3291422"/>
            <a:ext cx="15430500" cy="16245417"/>
          </a:xfrm>
        </p:spPr>
        <p:txBody>
          <a:bodyPr anchor="t"/>
          <a:lstStyle>
            <a:lvl1pPr marL="0" indent="0">
              <a:buNone/>
              <a:defRPr sz="10667"/>
            </a:lvl1pPr>
            <a:lvl2pPr marL="1523985" indent="0">
              <a:buNone/>
              <a:defRPr sz="9333"/>
            </a:lvl2pPr>
            <a:lvl3pPr marL="3047970" indent="0">
              <a:buNone/>
              <a:defRPr sz="8000"/>
            </a:lvl3pPr>
            <a:lvl4pPr marL="4571954" indent="0">
              <a:buNone/>
              <a:defRPr sz="6667"/>
            </a:lvl4pPr>
            <a:lvl5pPr marL="6095939" indent="0">
              <a:buNone/>
              <a:defRPr sz="6667"/>
            </a:lvl5pPr>
            <a:lvl6pPr marL="7619924" indent="0">
              <a:buNone/>
              <a:defRPr sz="6667"/>
            </a:lvl6pPr>
            <a:lvl7pPr marL="9143909" indent="0">
              <a:buNone/>
              <a:defRPr sz="6667"/>
            </a:lvl7pPr>
            <a:lvl8pPr marL="10667893" indent="0">
              <a:buNone/>
              <a:defRPr sz="6667"/>
            </a:lvl8pPr>
            <a:lvl9pPr marL="12191878" indent="0">
              <a:buNone/>
              <a:defRPr sz="6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9470" y="6858000"/>
            <a:ext cx="9830593" cy="12705293"/>
          </a:xfrm>
        </p:spPr>
        <p:txBody>
          <a:bodyPr/>
          <a:lstStyle>
            <a:lvl1pPr marL="0" indent="0">
              <a:buNone/>
              <a:defRPr sz="5333"/>
            </a:lvl1pPr>
            <a:lvl2pPr marL="1523985" indent="0">
              <a:buNone/>
              <a:defRPr sz="4667"/>
            </a:lvl2pPr>
            <a:lvl3pPr marL="3047970" indent="0">
              <a:buNone/>
              <a:defRPr sz="4000"/>
            </a:lvl3pPr>
            <a:lvl4pPr marL="4571954" indent="0">
              <a:buNone/>
              <a:defRPr sz="3333"/>
            </a:lvl4pPr>
            <a:lvl5pPr marL="6095939" indent="0">
              <a:buNone/>
              <a:defRPr sz="3333"/>
            </a:lvl5pPr>
            <a:lvl6pPr marL="7619924" indent="0">
              <a:buNone/>
              <a:defRPr sz="3333"/>
            </a:lvl6pPr>
            <a:lvl7pPr marL="9143909" indent="0">
              <a:buNone/>
              <a:defRPr sz="3333"/>
            </a:lvl7pPr>
            <a:lvl8pPr marL="10667893" indent="0">
              <a:buNone/>
              <a:defRPr sz="3333"/>
            </a:lvl8pPr>
            <a:lvl9pPr marL="12191878" indent="0">
              <a:buNone/>
              <a:defRPr sz="3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7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95500" y="1217089"/>
            <a:ext cx="2628900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95500" y="6085417"/>
            <a:ext cx="2628900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95500" y="21187839"/>
            <a:ext cx="68580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BDE8A-21DB-48F4-B390-96E30B790964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96500" y="21187839"/>
            <a:ext cx="102870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526500" y="21187839"/>
            <a:ext cx="68580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B699A-8A41-4CF7-8078-93327D27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42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47970" rtl="0" eaLnBrk="1" latinLnBrk="0" hangingPunct="1">
        <a:lnSpc>
          <a:spcPct val="90000"/>
        </a:lnSpc>
        <a:spcBef>
          <a:spcPct val="0"/>
        </a:spcBef>
        <a:buNone/>
        <a:defRPr sz="14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92" indent="-761992" algn="l" defTabSz="3047970" rtl="0" eaLnBrk="1" latinLnBrk="0" hangingPunct="1">
        <a:lnSpc>
          <a:spcPct val="90000"/>
        </a:lnSpc>
        <a:spcBef>
          <a:spcPts val="3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97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962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947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3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91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901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9886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3870" indent="-761992" algn="l" defTabSz="3047970" rtl="0" eaLnBrk="1" latinLnBrk="0" hangingPunct="1">
        <a:lnSpc>
          <a:spcPct val="90000"/>
        </a:lnSpc>
        <a:spcBef>
          <a:spcPts val="1667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985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970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95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93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924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909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7893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1878" algn="l" defTabSz="3047970" rtl="0" eaLnBrk="1" latinLnBrk="0" hangingPunct="1">
        <a:defRPr sz="6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691552C-4779-4420-9C68-A5BF66C38BA7}"/>
              </a:ext>
            </a:extLst>
          </p:cNvPr>
          <p:cNvGrpSpPr/>
          <p:nvPr/>
        </p:nvGrpSpPr>
        <p:grpSpPr>
          <a:xfrm>
            <a:off x="0" y="914400"/>
            <a:ext cx="24257000" cy="20421600"/>
            <a:chOff x="304800" y="1651000"/>
            <a:chExt cx="28295600" cy="246126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82267B4-F5D3-45C2-AB4E-9DBB897C2DA4}"/>
                </a:ext>
              </a:extLst>
            </p:cNvPr>
            <p:cNvSpPr/>
            <p:nvPr/>
          </p:nvSpPr>
          <p:spPr>
            <a:xfrm>
              <a:off x="304800" y="1651000"/>
              <a:ext cx="28295600" cy="24612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7C0C67E-E1F9-4A98-A3D2-C644176E15C1}"/>
                </a:ext>
              </a:extLst>
            </p:cNvPr>
            <p:cNvGrpSpPr/>
            <p:nvPr/>
          </p:nvGrpSpPr>
          <p:grpSpPr>
            <a:xfrm>
              <a:off x="1635834" y="1944115"/>
              <a:ext cx="25520876" cy="23619090"/>
              <a:chOff x="442034" y="750315"/>
              <a:chExt cx="25520876" cy="2361909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A64943DA-F481-47A4-AA91-10A4F29F561C}"/>
                  </a:ext>
                </a:extLst>
              </p:cNvPr>
              <p:cNvGrpSpPr/>
              <p:nvPr/>
            </p:nvGrpSpPr>
            <p:grpSpPr>
              <a:xfrm>
                <a:off x="442034" y="750315"/>
                <a:ext cx="25520876" cy="23619090"/>
                <a:chOff x="442034" y="750315"/>
                <a:chExt cx="25520876" cy="23619090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07B00C7-6439-42EF-A842-A6612BB9DA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995" t="14744" r="10778" b="28633"/>
                <a:stretch/>
              </p:blipFill>
              <p:spPr>
                <a:xfrm>
                  <a:off x="13599022" y="12699437"/>
                  <a:ext cx="6002382" cy="5695406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BEE99477-2643-4322-A68C-E0D2CA4D1D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387" t="15052" r="10689" b="28771"/>
                <a:stretch/>
              </p:blipFill>
              <p:spPr>
                <a:xfrm>
                  <a:off x="13697653" y="18883005"/>
                  <a:ext cx="5805120" cy="54864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24A16A6A-A914-4821-B286-9CC9E2F05C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067" t="14769" r="11010" b="29054"/>
                <a:stretch/>
              </p:blipFill>
              <p:spPr>
                <a:xfrm>
                  <a:off x="13697653" y="6724876"/>
                  <a:ext cx="5805120" cy="54864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3080D074-6F9C-4ED6-A9A0-0A68312518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426" t="15024" r="10651" b="28798"/>
                <a:stretch/>
              </p:blipFill>
              <p:spPr>
                <a:xfrm>
                  <a:off x="13697653" y="750315"/>
                  <a:ext cx="5805120" cy="54864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C161E5C0-9FDC-41E6-AB80-32BA31427249}"/>
                    </a:ext>
                  </a:extLst>
                </p:cNvPr>
                <p:cNvGrpSpPr/>
                <p:nvPr/>
              </p:nvGrpSpPr>
              <p:grpSpPr>
                <a:xfrm>
                  <a:off x="7020528" y="750315"/>
                  <a:ext cx="6022109" cy="23619090"/>
                  <a:chOff x="7003201" y="750315"/>
                  <a:chExt cx="6022109" cy="23619090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2613475E-4D5B-457B-8EE3-4AFDAACAAF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960" t="14645" r="10559" b="28514"/>
                  <a:stretch/>
                </p:blipFill>
                <p:spPr>
                  <a:xfrm>
                    <a:off x="7003201" y="18652096"/>
                    <a:ext cx="6022109" cy="5717309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11" name="Picture 10">
                    <a:extLst>
                      <a:ext uri="{FF2B5EF4-FFF2-40B4-BE49-F238E27FC236}">
                        <a16:creationId xmlns:a16="http://schemas.microsoft.com/office/drawing/2014/main" id="{53CBF1B7-671F-4913-A308-99947C8CAEC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634" t="14567" r="11443" b="29256"/>
                  <a:stretch/>
                </p:blipFill>
                <p:spPr>
                  <a:xfrm>
                    <a:off x="7111695" y="12684835"/>
                    <a:ext cx="5805120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21" name="Picture 20">
                    <a:extLst>
                      <a:ext uri="{FF2B5EF4-FFF2-40B4-BE49-F238E27FC236}">
                        <a16:creationId xmlns:a16="http://schemas.microsoft.com/office/drawing/2014/main" id="{FBD68499-FB9A-43A5-A278-E9FB8E99BD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186" t="14740" r="10614" b="28694"/>
                  <a:stretch/>
                </p:blipFill>
                <p:spPr>
                  <a:xfrm>
                    <a:off x="7121278" y="6717575"/>
                    <a:ext cx="5785955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27" name="Picture 26">
                    <a:extLst>
                      <a:ext uri="{FF2B5EF4-FFF2-40B4-BE49-F238E27FC236}">
                        <a16:creationId xmlns:a16="http://schemas.microsoft.com/office/drawing/2014/main" id="{1CC04398-64E6-48C2-90A4-1E7F939FDE8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081" t="15033" r="10995" b="28789"/>
                  <a:stretch/>
                </p:blipFill>
                <p:spPr>
                  <a:xfrm>
                    <a:off x="7111695" y="750315"/>
                    <a:ext cx="5805120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988E8ABF-66C0-4DD7-9485-5E2662C1C2BE}"/>
                    </a:ext>
                  </a:extLst>
                </p:cNvPr>
                <p:cNvGrpSpPr/>
                <p:nvPr/>
              </p:nvGrpSpPr>
              <p:grpSpPr>
                <a:xfrm>
                  <a:off x="442034" y="750315"/>
                  <a:ext cx="6022109" cy="23619090"/>
                  <a:chOff x="442034" y="750315"/>
                  <a:chExt cx="6022109" cy="23619090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B19ED0DE-64FF-471D-B025-4E87B162E23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884" t="14772" r="10636" b="28605"/>
                  <a:stretch/>
                </p:blipFill>
                <p:spPr>
                  <a:xfrm>
                    <a:off x="442034" y="18673998"/>
                    <a:ext cx="6022109" cy="5695407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13" name="Picture 12">
                    <a:extLst>
                      <a:ext uri="{FF2B5EF4-FFF2-40B4-BE49-F238E27FC236}">
                        <a16:creationId xmlns:a16="http://schemas.microsoft.com/office/drawing/2014/main" id="{DB2064DD-F08C-4940-8415-B1AEA6926DC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041" t="14986" r="11036" b="28837"/>
                  <a:stretch/>
                </p:blipFill>
                <p:spPr>
                  <a:xfrm>
                    <a:off x="550528" y="12699437"/>
                    <a:ext cx="5805120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23" name="Picture 22">
                    <a:extLst>
                      <a:ext uri="{FF2B5EF4-FFF2-40B4-BE49-F238E27FC236}">
                        <a16:creationId xmlns:a16="http://schemas.microsoft.com/office/drawing/2014/main" id="{6CB40F66-EE98-40D7-9E13-E985469EF2B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720" t="14608" r="10351" b="28313"/>
                  <a:stretch/>
                </p:blipFill>
                <p:spPr>
                  <a:xfrm>
                    <a:off x="559077" y="6724876"/>
                    <a:ext cx="5788023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29" name="Picture 28">
                    <a:extLst>
                      <a:ext uri="{FF2B5EF4-FFF2-40B4-BE49-F238E27FC236}">
                        <a16:creationId xmlns:a16="http://schemas.microsoft.com/office/drawing/2014/main" id="{4A5AE8D2-EE7A-4FE0-B111-D9BDC8FA33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1981" t="15035" r="11095" b="28788"/>
                  <a:stretch/>
                </p:blipFill>
                <p:spPr>
                  <a:xfrm>
                    <a:off x="550534" y="750315"/>
                    <a:ext cx="5805109" cy="548640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</p:grpSp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4FACA032-CBE8-4469-B446-7DFE301610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903" t="15014" r="11174" b="28809"/>
                <a:stretch/>
              </p:blipFill>
              <p:spPr>
                <a:xfrm>
                  <a:off x="20157790" y="750315"/>
                  <a:ext cx="5805120" cy="54864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65CEFFFE-C747-4139-96A6-30C9E5F42567}"/>
                    </a:ext>
                  </a:extLst>
                </p:cNvPr>
                <p:cNvGrpSpPr/>
                <p:nvPr/>
              </p:nvGrpSpPr>
              <p:grpSpPr>
                <a:xfrm>
                  <a:off x="20431450" y="6724876"/>
                  <a:ext cx="5257800" cy="13610137"/>
                  <a:chOff x="20431450" y="6501444"/>
                  <a:chExt cx="5257800" cy="13610137"/>
                </a:xfrm>
              </p:grpSpPr>
              <p:pic>
                <p:nvPicPr>
                  <p:cNvPr id="30" name="Picture 29">
                    <a:extLst>
                      <a:ext uri="{FF2B5EF4-FFF2-40B4-BE49-F238E27FC236}">
                        <a16:creationId xmlns:a16="http://schemas.microsoft.com/office/drawing/2014/main" id="{0060186F-20BB-4004-B709-450B39F1C6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398" t="73494" r="70884" b="7998"/>
                  <a:stretch/>
                </p:blipFill>
                <p:spPr>
                  <a:xfrm>
                    <a:off x="20431450" y="6501444"/>
                    <a:ext cx="5257800" cy="6078163"/>
                  </a:xfrm>
                  <a:prstGeom prst="rect">
                    <a:avLst/>
                  </a:prstGeom>
                </p:spPr>
              </p:pic>
              <p:pic>
                <p:nvPicPr>
                  <p:cNvPr id="41" name="Picture 40">
                    <a:extLst>
                      <a:ext uri="{FF2B5EF4-FFF2-40B4-BE49-F238E27FC236}">
                        <a16:creationId xmlns:a16="http://schemas.microsoft.com/office/drawing/2014/main" id="{9B848706-92DF-45E0-97F4-B39EC3218AD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9157" t="74538" r="47553" b="19217"/>
                  <a:stretch/>
                </p:blipFill>
                <p:spPr>
                  <a:xfrm>
                    <a:off x="20431450" y="12845473"/>
                    <a:ext cx="5257800" cy="1824473"/>
                  </a:xfrm>
                  <a:prstGeom prst="rect">
                    <a:avLst/>
                  </a:prstGeom>
                </p:spPr>
              </p:pic>
              <p:pic>
                <p:nvPicPr>
                  <p:cNvPr id="42" name="Picture 41">
                    <a:extLst>
                      <a:ext uri="{FF2B5EF4-FFF2-40B4-BE49-F238E27FC236}">
                        <a16:creationId xmlns:a16="http://schemas.microsoft.com/office/drawing/2014/main" id="{9E614A84-E3A3-483B-B307-BD07C47922E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9046" t="80600" r="45754" b="7988"/>
                  <a:stretch/>
                </p:blipFill>
                <p:spPr>
                  <a:xfrm>
                    <a:off x="20431450" y="14935812"/>
                    <a:ext cx="5257800" cy="3081102"/>
                  </a:xfrm>
                  <a:prstGeom prst="rect">
                    <a:avLst/>
                  </a:prstGeom>
                </p:spPr>
              </p:pic>
              <p:pic>
                <p:nvPicPr>
                  <p:cNvPr id="43" name="Picture 42">
                    <a:extLst>
                      <a:ext uri="{FF2B5EF4-FFF2-40B4-BE49-F238E27FC236}">
                        <a16:creationId xmlns:a16="http://schemas.microsoft.com/office/drawing/2014/main" id="{4B6096EB-2436-492A-804D-3699E2164A4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4661" t="85948" r="40930" b="8318"/>
                  <a:stretch/>
                </p:blipFill>
                <p:spPr>
                  <a:xfrm>
                    <a:off x="22517142" y="18282781"/>
                    <a:ext cx="1086416" cy="1828800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76B4D5-C6F1-4BDC-9E0F-F20457726CCD}"/>
                  </a:ext>
                </a:extLst>
              </p:cNvPr>
              <p:cNvSpPr txBox="1"/>
              <p:nvPr/>
            </p:nvSpPr>
            <p:spPr>
              <a:xfrm>
                <a:off x="7138604" y="750315"/>
                <a:ext cx="1127726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b.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31E0CFB-B78F-43E4-A4E4-AC868919B96D}"/>
                  </a:ext>
                </a:extLst>
              </p:cNvPr>
              <p:cNvSpPr txBox="1"/>
              <p:nvPr/>
            </p:nvSpPr>
            <p:spPr>
              <a:xfrm>
                <a:off x="13697652" y="789093"/>
                <a:ext cx="1070043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c.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3ADA5E21-E1DB-4F73-B03D-221F93501D14}"/>
                  </a:ext>
                </a:extLst>
              </p:cNvPr>
              <p:cNvSpPr txBox="1"/>
              <p:nvPr/>
            </p:nvSpPr>
            <p:spPr>
              <a:xfrm>
                <a:off x="20157789" y="750315"/>
                <a:ext cx="1086000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d.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7879A90-C6E3-41D3-9AC8-C64312161BF7}"/>
                  </a:ext>
                </a:extLst>
              </p:cNvPr>
              <p:cNvSpPr txBox="1"/>
              <p:nvPr/>
            </p:nvSpPr>
            <p:spPr>
              <a:xfrm>
                <a:off x="561363" y="6724876"/>
                <a:ext cx="1008835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 err="1"/>
                  <a:t>e.</a:t>
                </a:r>
                <a:endParaRPr lang="en-US" sz="6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946F746-9AE6-4C1D-9A52-3EA5CFC2764D}"/>
                  </a:ext>
                </a:extLst>
              </p:cNvPr>
              <p:cNvSpPr txBox="1"/>
              <p:nvPr/>
            </p:nvSpPr>
            <p:spPr>
              <a:xfrm>
                <a:off x="7170993" y="6724876"/>
                <a:ext cx="786195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f.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1D11CFC9-9D55-467E-AA87-CF6CC56A706B}"/>
                  </a:ext>
                </a:extLst>
              </p:cNvPr>
              <p:cNvSpPr txBox="1"/>
              <p:nvPr/>
            </p:nvSpPr>
            <p:spPr>
              <a:xfrm>
                <a:off x="550527" y="789092"/>
                <a:ext cx="1019669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a.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2F0BC24-F31E-4B8F-B5FD-51F1DC0AFE39}"/>
                  </a:ext>
                </a:extLst>
              </p:cNvPr>
              <p:cNvSpPr txBox="1"/>
              <p:nvPr/>
            </p:nvSpPr>
            <p:spPr>
              <a:xfrm>
                <a:off x="13697651" y="6724876"/>
                <a:ext cx="1070045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g.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4D9E419-9E80-4716-BA96-D4FCCDF0BF11}"/>
                  </a:ext>
                </a:extLst>
              </p:cNvPr>
              <p:cNvSpPr txBox="1"/>
              <p:nvPr/>
            </p:nvSpPr>
            <p:spPr>
              <a:xfrm>
                <a:off x="561363" y="12699437"/>
                <a:ext cx="1008833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h.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9A293642-EBF8-4A7A-ABDB-881F62C4A6C4}"/>
                  </a:ext>
                </a:extLst>
              </p:cNvPr>
              <p:cNvSpPr txBox="1"/>
              <p:nvPr/>
            </p:nvSpPr>
            <p:spPr>
              <a:xfrm>
                <a:off x="7174818" y="12699437"/>
                <a:ext cx="786195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i.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06F79E9-C5AE-480C-A7D5-A3457359CDF5}"/>
                  </a:ext>
                </a:extLst>
              </p:cNvPr>
              <p:cNvSpPr txBox="1"/>
              <p:nvPr/>
            </p:nvSpPr>
            <p:spPr>
              <a:xfrm>
                <a:off x="13625378" y="12699437"/>
                <a:ext cx="748293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j</a:t>
                </a:r>
                <a:r>
                  <a:rPr lang="en-US" sz="4000" dirty="0"/>
                  <a:t>.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478E4E6-B9A1-4EB7-AE2A-3F4A19FD121F}"/>
                  </a:ext>
                </a:extLst>
              </p:cNvPr>
              <p:cNvSpPr txBox="1"/>
              <p:nvPr/>
            </p:nvSpPr>
            <p:spPr>
              <a:xfrm>
                <a:off x="442034" y="18686021"/>
                <a:ext cx="1128161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k.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FC739663-A2DB-443C-8432-8F72B65926A8}"/>
                  </a:ext>
                </a:extLst>
              </p:cNvPr>
              <p:cNvSpPr txBox="1"/>
              <p:nvPr/>
            </p:nvSpPr>
            <p:spPr>
              <a:xfrm>
                <a:off x="7045928" y="18677495"/>
                <a:ext cx="786195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l.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D489163-FE1E-4CFA-9D27-6127BBD1279E}"/>
                  </a:ext>
                </a:extLst>
              </p:cNvPr>
              <p:cNvSpPr txBox="1"/>
              <p:nvPr/>
            </p:nvSpPr>
            <p:spPr>
              <a:xfrm>
                <a:off x="13681281" y="18899688"/>
                <a:ext cx="1370067" cy="122410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/>
                  <a:t>m.</a:t>
                </a: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7FF70E6-44D7-4580-9F4B-6697B79E02BF}"/>
              </a:ext>
            </a:extLst>
          </p:cNvPr>
          <p:cNvSpPr txBox="1"/>
          <p:nvPr/>
        </p:nvSpPr>
        <p:spPr>
          <a:xfrm>
            <a:off x="21844000" y="17407447"/>
            <a:ext cx="808623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Supplemental Fig S1: Individual recreated straight-line flight paths for all 13 VHF radio-tagged monarch butterfly females tracked in July 2016 at the field site in Boone, IA, U.S.A. (a-m). Teal circles indicate estimated locations, label next to the point represents the minute of observation. Colored lines connecting points represent the straight-line steps between the points. Butterfly moved in order from yellow to red to blue. Grey circles represent the error ellipse calculated for each estimated location using Location of a Signal software (LOAS). Land cover types are represented by different colors</a:t>
            </a:r>
          </a:p>
        </p:txBody>
      </p:sp>
    </p:spTree>
    <p:extLst>
      <p:ext uri="{BB962C8B-B14F-4D97-AF65-F5344CB8AC3E}">
        <p14:creationId xmlns:p14="http://schemas.microsoft.com/office/powerpoint/2010/main" val="1649203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133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Kelsey E. Fisher</dc:creator>
  <cp:lastModifiedBy>Kelsey E. Fisher</cp:lastModifiedBy>
  <cp:revision>10</cp:revision>
  <dcterms:created xsi:type="dcterms:W3CDTF">2020-01-23T18:58:57Z</dcterms:created>
  <dcterms:modified xsi:type="dcterms:W3CDTF">2020-02-06T19:09:53Z</dcterms:modified>
</cp:coreProperties>
</file>

<file path=docProps/thumbnail.jpeg>
</file>